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51" r:id="rId2"/>
    <p:sldId id="1836" r:id="rId3"/>
    <p:sldId id="1834" r:id="rId4"/>
    <p:sldId id="1833" r:id="rId5"/>
    <p:sldId id="1828" r:id="rId6"/>
    <p:sldId id="1805" r:id="rId7"/>
    <p:sldId id="1807" r:id="rId8"/>
    <p:sldId id="1808" r:id="rId9"/>
    <p:sldId id="1809" r:id="rId10"/>
    <p:sldId id="1811" r:id="rId11"/>
    <p:sldId id="1813" r:id="rId12"/>
    <p:sldId id="1814" r:id="rId13"/>
    <p:sldId id="1815" r:id="rId14"/>
    <p:sldId id="1816" r:id="rId15"/>
    <p:sldId id="1817" r:id="rId16"/>
    <p:sldId id="1818" r:id="rId17"/>
    <p:sldId id="1820" r:id="rId18"/>
    <p:sldId id="1819" r:id="rId19"/>
    <p:sldId id="1821" r:id="rId20"/>
    <p:sldId id="1822" r:id="rId21"/>
    <p:sldId id="1823" r:id="rId22"/>
    <p:sldId id="1824" r:id="rId23"/>
    <p:sldId id="1825" r:id="rId24"/>
    <p:sldId id="1826" r:id="rId25"/>
    <p:sldId id="1827" r:id="rId26"/>
    <p:sldId id="1832" r:id="rId27"/>
    <p:sldId id="1829" r:id="rId28"/>
    <p:sldId id="1830" r:id="rId29"/>
    <p:sldId id="1831" r:id="rId30"/>
    <p:sldId id="1707" r:id="rId31"/>
    <p:sldId id="1724" r:id="rId32"/>
    <p:sldId id="1709" r:id="rId33"/>
    <p:sldId id="1714" r:id="rId34"/>
    <p:sldId id="1715" r:id="rId35"/>
    <p:sldId id="1484" r:id="rId36"/>
    <p:sldId id="1716" r:id="rId37"/>
    <p:sldId id="1490" r:id="rId3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E85C8"/>
    <a:srgbClr val="FF93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/>
    <p:restoredTop sz="94626"/>
  </p:normalViewPr>
  <p:slideViewPr>
    <p:cSldViewPr snapToGrid="0">
      <p:cViewPr varScale="1">
        <p:scale>
          <a:sx n="116" d="100"/>
          <a:sy n="116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microsoft.com/office/2007/relationships/hdphoto" Target="../media/hdphoto1.wdp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microsoft.com/office/2007/relationships/hdphoto" Target="../media/hdphoto3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microsoft.com/office/2007/relationships/hdphoto" Target="../media/hdphoto4.wdp"/><Relationship Id="rId10" Type="http://schemas.openxmlformats.org/officeDocument/2006/relationships/image" Target="../media/image15.png"/><Relationship Id="rId19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microsoft.com/office/2007/relationships/hdphoto" Target="../media/hdphoto6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microsoft.com/office/2007/relationships/hdphoto" Target="../media/hdphoto1.wdp"/><Relationship Id="rId10" Type="http://schemas.openxmlformats.org/officeDocument/2006/relationships/image" Target="../media/image15.png"/><Relationship Id="rId19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26" Type="http://schemas.openxmlformats.org/officeDocument/2006/relationships/image" Target="../media/image48.emf"/><Relationship Id="rId3" Type="http://schemas.openxmlformats.org/officeDocument/2006/relationships/image" Target="../media/image37.png"/><Relationship Id="rId21" Type="http://schemas.microsoft.com/office/2007/relationships/hdphoto" Target="../media/hdphoto8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41.emf"/><Relationship Id="rId25" Type="http://schemas.openxmlformats.org/officeDocument/2006/relationships/image" Target="../media/image47.emf"/><Relationship Id="rId2" Type="http://schemas.openxmlformats.org/officeDocument/2006/relationships/image" Target="../media/image36.png"/><Relationship Id="rId16" Type="http://schemas.openxmlformats.org/officeDocument/2006/relationships/image" Target="../media/image40.emf"/><Relationship Id="rId20" Type="http://schemas.openxmlformats.org/officeDocument/2006/relationships/image" Target="../media/image43.emf"/><Relationship Id="rId29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emf"/><Relationship Id="rId5" Type="http://schemas.openxmlformats.org/officeDocument/2006/relationships/image" Target="../media/image27.png"/><Relationship Id="rId15" Type="http://schemas.openxmlformats.org/officeDocument/2006/relationships/image" Target="../media/image39.emf"/><Relationship Id="rId23" Type="http://schemas.openxmlformats.org/officeDocument/2006/relationships/image" Target="../media/image45.emf"/><Relationship Id="rId28" Type="http://schemas.openxmlformats.org/officeDocument/2006/relationships/image" Target="../media/image50.emf"/><Relationship Id="rId10" Type="http://schemas.openxmlformats.org/officeDocument/2006/relationships/image" Target="../media/image32.png"/><Relationship Id="rId19" Type="http://schemas.microsoft.com/office/2007/relationships/hdphoto" Target="../media/hdphoto7.wdp"/><Relationship Id="rId31" Type="http://schemas.openxmlformats.org/officeDocument/2006/relationships/image" Target="../media/image53.emf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8.emf"/><Relationship Id="rId22" Type="http://schemas.openxmlformats.org/officeDocument/2006/relationships/image" Target="../media/image44.emf"/><Relationship Id="rId27" Type="http://schemas.openxmlformats.org/officeDocument/2006/relationships/image" Target="../media/image49.emf"/><Relationship Id="rId30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Visual 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AA75B-6366-5C87-440F-7BFBFBB786C6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C2EBA-831F-C29B-14C8-639C27B24A73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C083-52F9-58AE-E7DB-56E79E85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" y="2063030"/>
            <a:ext cx="77724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658655-E159-F17B-6AFA-55646ABC044E}"/>
              </a:ext>
            </a:extLst>
          </p:cNvPr>
          <p:cNvSpPr>
            <a:spLocks noChangeAspect="1"/>
          </p:cNvSpPr>
          <p:nvPr/>
        </p:nvSpPr>
        <p:spPr>
          <a:xfrm>
            <a:off x="1162087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CECEE9-C3BD-60FF-FC02-5F81A947AF02}"/>
              </a:ext>
            </a:extLst>
          </p:cNvPr>
          <p:cNvSpPr>
            <a:spLocks noChangeAspect="1"/>
          </p:cNvSpPr>
          <p:nvPr/>
        </p:nvSpPr>
        <p:spPr>
          <a:xfrm>
            <a:off x="1697018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23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4034151" y="6186383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623</Words>
  <Application>Microsoft Macintosh PowerPoint</Application>
  <PresentationFormat>On-screen Show (4:3)</PresentationFormat>
  <Paragraphs>201</Paragraphs>
  <Slides>37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Gill Sans MT</vt:lpstr>
      <vt:lpstr>Trebuchet MS</vt:lpstr>
      <vt:lpstr>Diseño predeterminado</vt:lpstr>
      <vt:lpstr>PowerPoint Presentation</vt:lpstr>
      <vt:lpstr>Transformers</vt:lpstr>
      <vt:lpstr>Transformers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51</cp:revision>
  <dcterms:created xsi:type="dcterms:W3CDTF">2020-06-03T16:36:13Z</dcterms:created>
  <dcterms:modified xsi:type="dcterms:W3CDTF">2023-11-07T17:03:43Z</dcterms:modified>
</cp:coreProperties>
</file>